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258" r:id="rId11"/>
    <p:sldId id="259" r:id="rId12"/>
    <p:sldId id="260" r:id="rId13"/>
    <p:sldId id="261" r:id="rId14"/>
    <p:sldId id="262" r:id="rId15"/>
    <p:sldId id="291" r:id="rId16"/>
    <p:sldId id="292" r:id="rId17"/>
    <p:sldId id="293" r:id="rId18"/>
    <p:sldId id="324" r:id="rId19"/>
    <p:sldId id="325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64" r:id="rId28"/>
    <p:sldId id="263" r:id="rId29"/>
    <p:sldId id="265" r:id="rId30"/>
    <p:sldId id="266" r:id="rId31"/>
    <p:sldId id="268" r:id="rId32"/>
    <p:sldId id="267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1" r:id="rId45"/>
    <p:sldId id="282" r:id="rId46"/>
    <p:sldId id="287" r:id="rId47"/>
    <p:sldId id="285" r:id="rId48"/>
    <p:sldId id="288" r:id="rId49"/>
    <p:sldId id="286" r:id="rId50"/>
    <p:sldId id="284" r:id="rId51"/>
    <p:sldId id="283" r:id="rId52"/>
    <p:sldId id="280" r:id="rId53"/>
    <p:sldId id="302" r:id="rId54"/>
    <p:sldId id="303" r:id="rId55"/>
    <p:sldId id="304" r:id="rId56"/>
    <p:sldId id="305" r:id="rId57"/>
    <p:sldId id="307" r:id="rId58"/>
    <p:sldId id="308" r:id="rId59"/>
    <p:sldId id="309" r:id="rId60"/>
    <p:sldId id="306" r:id="rId61"/>
    <p:sldId id="289" r:id="rId62"/>
    <p:sldId id="290" r:id="rId63"/>
    <p:sldId id="310" r:id="rId64"/>
    <p:sldId id="311" r:id="rId65"/>
    <p:sldId id="312" r:id="rId66"/>
    <p:sldId id="313" r:id="rId67"/>
    <p:sldId id="314" r:id="rId68"/>
    <p:sldId id="326" r:id="rId69"/>
    <p:sldId id="315" r:id="rId70"/>
    <p:sldId id="316" r:id="rId71"/>
    <p:sldId id="317" r:id="rId72"/>
    <p:sldId id="318" r:id="rId73"/>
    <p:sldId id="319" r:id="rId74"/>
    <p:sldId id="320" r:id="rId75"/>
    <p:sldId id="327" r:id="rId76"/>
    <p:sldId id="322" r:id="rId77"/>
    <p:sldId id="323" r:id="rId78"/>
    <p:sldId id="328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B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95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3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1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36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51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7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2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46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34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46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0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1A4D48-DE3D-4817-AF00-BA4E60183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PAM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42E6BD-3E6F-4FA5-B75C-61D08D70E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Programação de Aplicativos Mobile</a:t>
            </a:r>
          </a:p>
        </p:txBody>
      </p:sp>
      <p:pic>
        <p:nvPicPr>
          <p:cNvPr id="4" name="Picture 3" descr="Diferentes cores de toalha de papel">
            <a:extLst>
              <a:ext uri="{FF2B5EF4-FFF2-40B4-BE49-F238E27FC236}">
                <a16:creationId xmlns:a16="http://schemas.microsoft.com/office/drawing/2014/main" id="{9CE843A3-07AA-4DFD-8778-F56CD6038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0" r="21710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86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&#10;&#10;Descrição gerada automaticamente com confiança média">
            <a:extLst>
              <a:ext uri="{FF2B5EF4-FFF2-40B4-BE49-F238E27FC236}">
                <a16:creationId xmlns:a16="http://schemas.microsoft.com/office/drawing/2014/main" id="{E3827BEC-316D-4650-980B-EFA4FDAE7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0" y="303403"/>
            <a:ext cx="2096669" cy="59842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EA49554-3514-4E0C-9B31-E646A4071BF0}"/>
              </a:ext>
            </a:extLst>
          </p:cNvPr>
          <p:cNvSpPr/>
          <p:nvPr/>
        </p:nvSpPr>
        <p:spPr>
          <a:xfrm>
            <a:off x="1266139" y="2967335"/>
            <a:ext cx="3451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42C5B3C-FEEF-4923-990E-8114C6B27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26762" r="25056" b="28252"/>
          <a:stretch/>
        </p:blipFill>
        <p:spPr>
          <a:xfrm>
            <a:off x="6546424" y="1183163"/>
            <a:ext cx="4379437" cy="1726809"/>
          </a:xfrm>
          <a:prstGeom prst="rect">
            <a:avLst/>
          </a:prstGeom>
        </p:spPr>
      </p:pic>
      <p:pic>
        <p:nvPicPr>
          <p:cNvPr id="7" name="Imagem 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3AB5C706-AC30-4BD0-A06B-AAA0EF06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72" y="3754368"/>
            <a:ext cx="4062129" cy="2131423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436167-B029-4EFA-B9F6-99A562341DE6}"/>
              </a:ext>
            </a:extLst>
          </p:cNvPr>
          <p:cNvCxnSpPr>
            <a:cxnSpLocks/>
          </p:cNvCxnSpPr>
          <p:nvPr/>
        </p:nvCxnSpPr>
        <p:spPr>
          <a:xfrm>
            <a:off x="5769764" y="1183163"/>
            <a:ext cx="0" cy="470262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1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0888A4-CA55-464C-B07D-85603E42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0" y="303403"/>
            <a:ext cx="2096669" cy="598420"/>
          </a:xfrm>
          <a:prstGeom prst="rect">
            <a:avLst/>
          </a:prstGeom>
        </p:spPr>
      </p:pic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6D0ECC2-AB75-45DF-8CC0-96D2D402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7" y="1531673"/>
            <a:ext cx="4062129" cy="21314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415939-42DD-4656-A1BF-3846D7C39CEC}"/>
              </a:ext>
            </a:extLst>
          </p:cNvPr>
          <p:cNvSpPr txBox="1"/>
          <p:nvPr/>
        </p:nvSpPr>
        <p:spPr>
          <a:xfrm>
            <a:off x="1131147" y="4292946"/>
            <a:ext cx="10146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https://www.oracle.com/java/technologies/javase-jdk16-downloads.html</a:t>
            </a:r>
          </a:p>
        </p:txBody>
      </p:sp>
    </p:spTree>
    <p:extLst>
      <p:ext uri="{BB962C8B-B14F-4D97-AF65-F5344CB8AC3E}">
        <p14:creationId xmlns:p14="http://schemas.microsoft.com/office/powerpoint/2010/main" val="353370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706154-538B-41E7-A44C-432B1649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3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9A91CA-2475-49F3-9947-2BD2484D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102988-10AA-4A19-8DA9-4151F5EE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5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A2F7A6-AD58-44AF-B917-6D6FFA96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65118B-DE6F-4686-A3F4-E6C897E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921871-5509-4736-A727-C148113C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7A610B-AF2E-4EBB-83FB-093875E1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5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97B171-96B4-4AFA-B34F-D70DA759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1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814FDC-1F70-4C38-8E7C-7F023F687E25}"/>
              </a:ext>
            </a:extLst>
          </p:cNvPr>
          <p:cNvSpPr txBox="1"/>
          <p:nvPr/>
        </p:nvSpPr>
        <p:spPr>
          <a:xfrm>
            <a:off x="7347581" y="-3080476"/>
            <a:ext cx="5188182" cy="1301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sz="8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ABD692-39EA-4D75-9816-617911C72EF3}"/>
              </a:ext>
            </a:extLst>
          </p:cNvPr>
          <p:cNvSpPr/>
          <p:nvPr/>
        </p:nvSpPr>
        <p:spPr>
          <a:xfrm>
            <a:off x="2834258" y="1377687"/>
            <a:ext cx="29658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que é</a:t>
            </a:r>
          </a:p>
        </p:txBody>
      </p: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E87A27FB-43C0-41EC-BD8D-DCD61F42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08" y="2835312"/>
            <a:ext cx="6032183" cy="17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7C6ADA-1C90-4A25-88C5-9388580A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0A2C99-9217-400D-A0B6-9FF2ED27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B75C4B-2B70-4791-AFD6-FBF121BA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02D6BD-F362-43D0-B15D-BF09C201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5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514557-7502-4F80-B736-A756118E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79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B4F570-A62D-4295-8E17-25185B6C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5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A9745F-A7C8-4868-9B34-2A5D890C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4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0888A4-CA55-464C-B07D-85603E42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0" y="303403"/>
            <a:ext cx="2096669" cy="59842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415939-42DD-4656-A1BF-3846D7C39CEC}"/>
              </a:ext>
            </a:extLst>
          </p:cNvPr>
          <p:cNvSpPr txBox="1"/>
          <p:nvPr/>
        </p:nvSpPr>
        <p:spPr>
          <a:xfrm>
            <a:off x="1131147" y="4292946"/>
            <a:ext cx="10146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https://developer.android.com/studio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37BF5A-DE24-44B1-9E3C-8FAAFFC64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26762" r="25056" b="28252"/>
          <a:stretch/>
        </p:blipFill>
        <p:spPr>
          <a:xfrm>
            <a:off x="1105021" y="1522797"/>
            <a:ext cx="4379437" cy="17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B5F535-6ACD-4454-B288-3BE39FDD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5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3D2F14-7575-4343-B9DD-E3005180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ABD692-39EA-4D75-9816-617911C72EF3}"/>
              </a:ext>
            </a:extLst>
          </p:cNvPr>
          <p:cNvSpPr/>
          <p:nvPr/>
        </p:nvSpPr>
        <p:spPr>
          <a:xfrm>
            <a:off x="2706873" y="2221748"/>
            <a:ext cx="4346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Instalando o</a:t>
            </a:r>
          </a:p>
        </p:txBody>
      </p: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E87A27FB-43C0-41EC-BD8D-DCD61F42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96" y="3429000"/>
            <a:ext cx="6032183" cy="17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06A05B-C365-4F84-B29C-104833F1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4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0888A4-CA55-464C-B07D-85603E42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4" y="1635814"/>
            <a:ext cx="4749511" cy="135558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415939-42DD-4656-A1BF-3846D7C39CEC}"/>
              </a:ext>
            </a:extLst>
          </p:cNvPr>
          <p:cNvSpPr txBox="1"/>
          <p:nvPr/>
        </p:nvSpPr>
        <p:spPr>
          <a:xfrm>
            <a:off x="3846528" y="4575855"/>
            <a:ext cx="4498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https://flutter.dev/</a:t>
            </a:r>
          </a:p>
        </p:txBody>
      </p:sp>
    </p:spTree>
    <p:extLst>
      <p:ext uri="{BB962C8B-B14F-4D97-AF65-F5344CB8AC3E}">
        <p14:creationId xmlns:p14="http://schemas.microsoft.com/office/powerpoint/2010/main" val="318269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25E48C-AF23-48A3-80B2-54FE82F5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DE69196-AA27-4538-BD91-8BD21D9C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1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E18C32-B2E0-4AF1-9C39-AC1CE9E0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336D8F-8433-4F61-8082-451E5A34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0D5A94-C197-47D9-9E54-E32530E2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93ACB-BE33-453D-998B-3EA95C84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5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2D5DA4-01FF-4A1C-B5CB-7F7FC8FA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06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6F310D-9A52-463C-9C0B-70A81FAA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5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9795AD-516C-47D3-8EA6-83EB3BDA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8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ABD692-39EA-4D75-9816-617911C72EF3}"/>
              </a:ext>
            </a:extLst>
          </p:cNvPr>
          <p:cNvSpPr/>
          <p:nvPr/>
        </p:nvSpPr>
        <p:spPr>
          <a:xfrm>
            <a:off x="1597183" y="1843950"/>
            <a:ext cx="8997633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dirty="0"/>
              <a:t>Uma ferramenta que permite construir </a:t>
            </a:r>
            <a:r>
              <a:rPr lang="pt-BR" sz="4000" b="1" dirty="0">
                <a:solidFill>
                  <a:srgbClr val="6CB13B"/>
                </a:solidFill>
              </a:rPr>
              <a:t>aplicações nativas </a:t>
            </a:r>
            <a:r>
              <a:rPr lang="pt-BR" sz="4000" b="1" dirty="0" err="1">
                <a:solidFill>
                  <a:srgbClr val="6CB13B"/>
                </a:solidFill>
              </a:rPr>
              <a:t>cross-platform</a:t>
            </a:r>
            <a:r>
              <a:rPr lang="pt-BR" sz="4000" dirty="0"/>
              <a:t> (iOS, Android) usando um </a:t>
            </a:r>
            <a:r>
              <a:rPr lang="pt-BR" sz="4000" b="1" dirty="0">
                <a:solidFill>
                  <a:srgbClr val="6CB13B"/>
                </a:solidFill>
              </a:rPr>
              <a:t>único código fonte/linguagem de programação</a:t>
            </a:r>
            <a:endParaRPr lang="pt-BR" sz="4000" b="1" cap="none" spc="0" dirty="0">
              <a:ln w="0"/>
              <a:solidFill>
                <a:srgbClr val="6CB13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7217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5BFE51-90B1-4019-A19D-9AEB49AD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5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86AAC1-1819-4478-A259-9D1CD026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FEA812-EA0B-423B-8DA7-AA2EF0A9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34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78839-79A4-406C-AA55-1C412404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AE41BC8-8DA2-466D-9EE1-B84BB0D2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46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190F3ED-43F6-40D3-B5EB-10041051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51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jogo&#10;&#10;Descrição gerada automaticamente">
            <a:extLst>
              <a:ext uri="{FF2B5EF4-FFF2-40B4-BE49-F238E27FC236}">
                <a16:creationId xmlns:a16="http://schemas.microsoft.com/office/drawing/2014/main" id="{4220F5F7-95D0-4152-93C4-427E8624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2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&#10;&#10;Descrição gerada automaticamente">
            <a:extLst>
              <a:ext uri="{FF2B5EF4-FFF2-40B4-BE49-F238E27FC236}">
                <a16:creationId xmlns:a16="http://schemas.microsoft.com/office/drawing/2014/main" id="{C3E5A449-1CF2-4ECF-950B-9A2CEB80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0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ícones&#10;&#10;Descrição gerada automaticamente">
            <a:extLst>
              <a:ext uri="{FF2B5EF4-FFF2-40B4-BE49-F238E27FC236}">
                <a16:creationId xmlns:a16="http://schemas.microsoft.com/office/drawing/2014/main" id="{8FE602B3-2616-4C52-803B-6C3EE5DB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4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ícones&#10;&#10;Descrição gerada automaticamente">
            <a:extLst>
              <a:ext uri="{FF2B5EF4-FFF2-40B4-BE49-F238E27FC236}">
                <a16:creationId xmlns:a16="http://schemas.microsoft.com/office/drawing/2014/main" id="{41C96C60-6349-4DC7-A84E-402B079AE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C665AD-AAE3-485E-8F88-921AA004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eta&#10;&#10;Descrição gerada automaticamente">
            <a:extLst>
              <a:ext uri="{FF2B5EF4-FFF2-40B4-BE49-F238E27FC236}">
                <a16:creationId xmlns:a16="http://schemas.microsoft.com/office/drawing/2014/main" id="{9C8FC90F-1F66-467F-878C-2A51E572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" y="120886"/>
            <a:ext cx="4905829" cy="27546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91F875-1B5B-4420-94DC-39CDBED6AD7B}"/>
              </a:ext>
            </a:extLst>
          </p:cNvPr>
          <p:cNvSpPr txBox="1"/>
          <p:nvPr/>
        </p:nvSpPr>
        <p:spPr>
          <a:xfrm>
            <a:off x="7097486" y="1676512"/>
            <a:ext cx="44558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Orientada a Objetos &amp; Tipagem forte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F24E22-4004-46CD-9601-709E03AF1DD8}"/>
              </a:ext>
            </a:extLst>
          </p:cNvPr>
          <p:cNvSpPr txBox="1"/>
          <p:nvPr/>
        </p:nvSpPr>
        <p:spPr>
          <a:xfrm>
            <a:off x="522515" y="3582986"/>
            <a:ext cx="90569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Sintaxe é mistura de Java, </a:t>
            </a:r>
            <a:r>
              <a:rPr lang="pt-BR" sz="3200" dirty="0" err="1"/>
              <a:t>Javascript</a:t>
            </a:r>
            <a:r>
              <a:rPr lang="pt-BR" sz="3200" dirty="0"/>
              <a:t>, C#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72051E-0DCB-49BC-8C21-E925826107D7}"/>
              </a:ext>
            </a:extLst>
          </p:cNvPr>
          <p:cNvSpPr txBox="1"/>
          <p:nvPr/>
        </p:nvSpPr>
        <p:spPr>
          <a:xfrm>
            <a:off x="2220686" y="4875192"/>
            <a:ext cx="101019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Focada em </a:t>
            </a:r>
            <a:r>
              <a:rPr lang="pt-BR" sz="3200" dirty="0" err="1"/>
              <a:t>frontend</a:t>
            </a:r>
            <a:r>
              <a:rPr lang="pt-BR" sz="3200" dirty="0"/>
              <a:t> (aplicações mobile, web) desenvolvimento de interface de usuário (UI</a:t>
            </a:r>
          </a:p>
        </p:txBody>
      </p:sp>
    </p:spTree>
    <p:extLst>
      <p:ext uri="{BB962C8B-B14F-4D97-AF65-F5344CB8AC3E}">
        <p14:creationId xmlns:p14="http://schemas.microsoft.com/office/powerpoint/2010/main" val="3813091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jogo&#10;&#10;Descrição gerada automaticamente">
            <a:extLst>
              <a:ext uri="{FF2B5EF4-FFF2-40B4-BE49-F238E27FC236}">
                <a16:creationId xmlns:a16="http://schemas.microsoft.com/office/drawing/2014/main" id="{6D84CE7E-DAB3-4939-AAE0-63D3E6716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CF7499-5128-4C32-9579-540ED8AE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43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F880861-AA96-478E-B8FA-F587D3A4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14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FB0D70-5C46-4ADC-95FD-ED09C44E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3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A2F7A6-AD58-44AF-B917-6D6FFA96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7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65118B-DE6F-4686-A3F4-E6C897ED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1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E0F665-7E7E-414A-8041-4472CB95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7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1AAFC9-FE28-47B6-B428-44DCF3E1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86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4235B3-4F02-4DA6-8AD0-74A874CA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02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8254BC-6E8A-4CE7-ACE4-7C628415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2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B3603C-6DF5-47BD-A866-653E4530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9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44CC4512-F1D2-4217-84EC-0EE37405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54" y="2913219"/>
            <a:ext cx="3410842" cy="973503"/>
          </a:xfrm>
          <a:prstGeom prst="rect">
            <a:avLst/>
          </a:prstGeom>
        </p:spPr>
      </p:pic>
      <p:pic>
        <p:nvPicPr>
          <p:cNvPr id="6" name="Imagem 5" descr="Seta&#10;&#10;Descrição gerada automaticamente">
            <a:extLst>
              <a:ext uri="{FF2B5EF4-FFF2-40B4-BE49-F238E27FC236}">
                <a16:creationId xmlns:a16="http://schemas.microsoft.com/office/drawing/2014/main" id="{BB3D98DE-4D7C-4868-AC19-885C0B283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61" y="2560007"/>
            <a:ext cx="3015800" cy="1693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45CF45-2D33-46EF-9BBA-88A418FB4A30}"/>
              </a:ext>
            </a:extLst>
          </p:cNvPr>
          <p:cNvSpPr/>
          <p:nvPr/>
        </p:nvSpPr>
        <p:spPr>
          <a:xfrm>
            <a:off x="5262707" y="941551"/>
            <a:ext cx="6099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Framework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1AE7E-4245-4B7A-A715-078CB6CA14A6}"/>
              </a:ext>
            </a:extLst>
          </p:cNvPr>
          <p:cNvSpPr/>
          <p:nvPr/>
        </p:nvSpPr>
        <p:spPr>
          <a:xfrm>
            <a:off x="5262707" y="4948533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SDK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818A00C-E0B6-4A1D-BFC5-F14E359175AE}"/>
              </a:ext>
            </a:extLst>
          </p:cNvPr>
          <p:cNvCxnSpPr/>
          <p:nvPr/>
        </p:nvCxnSpPr>
        <p:spPr>
          <a:xfrm>
            <a:off x="2989942" y="1403216"/>
            <a:ext cx="209421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CA8233-E32F-4718-BF21-3F09160D4E3A}"/>
              </a:ext>
            </a:extLst>
          </p:cNvPr>
          <p:cNvCxnSpPr>
            <a:cxnSpLocks/>
          </p:cNvCxnSpPr>
          <p:nvPr/>
        </p:nvCxnSpPr>
        <p:spPr>
          <a:xfrm>
            <a:off x="2989942" y="1403216"/>
            <a:ext cx="0" cy="151000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0789299-FABE-4DA0-958B-6FC05048E2D1}"/>
              </a:ext>
            </a:extLst>
          </p:cNvPr>
          <p:cNvCxnSpPr/>
          <p:nvPr/>
        </p:nvCxnSpPr>
        <p:spPr>
          <a:xfrm>
            <a:off x="2989942" y="5591104"/>
            <a:ext cx="209421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E894B2D-BD4C-4E29-9B76-C05E5D5F28CC}"/>
              </a:ext>
            </a:extLst>
          </p:cNvPr>
          <p:cNvCxnSpPr>
            <a:cxnSpLocks/>
          </p:cNvCxnSpPr>
          <p:nvPr/>
        </p:nvCxnSpPr>
        <p:spPr>
          <a:xfrm>
            <a:off x="2989942" y="4081101"/>
            <a:ext cx="0" cy="151000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EF1B28D-6178-4086-B227-1BF0F2BF7C9D}"/>
              </a:ext>
            </a:extLst>
          </p:cNvPr>
          <p:cNvCxnSpPr>
            <a:cxnSpLocks/>
          </p:cNvCxnSpPr>
          <p:nvPr/>
        </p:nvCxnSpPr>
        <p:spPr>
          <a:xfrm>
            <a:off x="6393542" y="1805005"/>
            <a:ext cx="0" cy="110821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90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372CE6-3E6E-4826-B43D-0D375335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C749C9-086E-4D1A-B040-876C03C8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6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958193-43E3-4556-BA86-7FAAF5B1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72D212-B142-4D26-ADE9-3CF81658E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0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0D1EFD-1FF5-4735-9621-B2095600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5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F4B222-A7A0-463E-8D86-90E091BC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65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DF647E-9524-4D10-B498-B4084D8A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1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51156-7C67-45BD-9CF3-DD049E38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6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AC35A4-6472-4E8B-9005-693BDC1D1AD5}"/>
              </a:ext>
            </a:extLst>
          </p:cNvPr>
          <p:cNvSpPr/>
          <p:nvPr/>
        </p:nvSpPr>
        <p:spPr>
          <a:xfrm>
            <a:off x="1500030" y="2967335"/>
            <a:ext cx="9191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Criando meu primeiro App</a:t>
            </a:r>
          </a:p>
        </p:txBody>
      </p:sp>
    </p:spTree>
    <p:extLst>
      <p:ext uri="{BB962C8B-B14F-4D97-AF65-F5344CB8AC3E}">
        <p14:creationId xmlns:p14="http://schemas.microsoft.com/office/powerpoint/2010/main" val="203507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BBCDD2-6823-4E95-AE2C-444E0431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eta&#10;&#10;Descrição gerada automaticamente">
            <a:extLst>
              <a:ext uri="{FF2B5EF4-FFF2-40B4-BE49-F238E27FC236}">
                <a16:creationId xmlns:a16="http://schemas.microsoft.com/office/drawing/2014/main" id="{BB3D98DE-4D7C-4868-AC19-885C0B28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2472922"/>
            <a:ext cx="3015800" cy="1693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45CF45-2D33-46EF-9BBA-88A418FB4A30}"/>
              </a:ext>
            </a:extLst>
          </p:cNvPr>
          <p:cNvSpPr/>
          <p:nvPr/>
        </p:nvSpPr>
        <p:spPr>
          <a:xfrm>
            <a:off x="879393" y="854466"/>
            <a:ext cx="6099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Framework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1AE7E-4245-4B7A-A715-078CB6CA14A6}"/>
              </a:ext>
            </a:extLst>
          </p:cNvPr>
          <p:cNvSpPr/>
          <p:nvPr/>
        </p:nvSpPr>
        <p:spPr>
          <a:xfrm>
            <a:off x="879393" y="486144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SDK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EF1B28D-6178-4086-B227-1BF0F2BF7C9D}"/>
              </a:ext>
            </a:extLst>
          </p:cNvPr>
          <p:cNvCxnSpPr>
            <a:cxnSpLocks/>
          </p:cNvCxnSpPr>
          <p:nvPr/>
        </p:nvCxnSpPr>
        <p:spPr>
          <a:xfrm>
            <a:off x="2010228" y="1717920"/>
            <a:ext cx="0" cy="110821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FAB443B-2D17-4AD7-B7F9-768F2026EE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AE5D519-13EC-40FE-98A7-94A85D022CCA}"/>
              </a:ext>
            </a:extLst>
          </p:cNvPr>
          <p:cNvSpPr/>
          <p:nvPr/>
        </p:nvSpPr>
        <p:spPr>
          <a:xfrm>
            <a:off x="4891314" y="2598057"/>
            <a:ext cx="6599839" cy="27141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Framework (conjunto de recursos)</a:t>
            </a:r>
          </a:p>
        </p:txBody>
      </p:sp>
    </p:spTree>
    <p:extLst>
      <p:ext uri="{BB962C8B-B14F-4D97-AF65-F5344CB8AC3E}">
        <p14:creationId xmlns:p14="http://schemas.microsoft.com/office/powerpoint/2010/main" val="1115458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18E971-3C83-4999-A71E-64B83F6D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50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F87BF6-6F9A-4B4E-98A0-893A1548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2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F88189-8407-4707-B0F9-7A62767C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05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E0CD08-78D0-47A3-B57B-D6E68242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1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1D3D3A-B689-4472-9673-53FC0A60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2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AC35A4-6472-4E8B-9005-693BDC1D1AD5}"/>
              </a:ext>
            </a:extLst>
          </p:cNvPr>
          <p:cNvSpPr/>
          <p:nvPr/>
        </p:nvSpPr>
        <p:spPr>
          <a:xfrm>
            <a:off x="1227519" y="2551837"/>
            <a:ext cx="97369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Seu primeiro App foi criado, </a:t>
            </a:r>
          </a:p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tal modificar?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4781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6B069A-D61D-4E2B-B038-E5CEC57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16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DA5519-0458-4550-BE65-310270CB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95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AC35A4-6472-4E8B-9005-693BDC1D1AD5}"/>
              </a:ext>
            </a:extLst>
          </p:cNvPr>
          <p:cNvSpPr/>
          <p:nvPr/>
        </p:nvSpPr>
        <p:spPr>
          <a:xfrm>
            <a:off x="4257996" y="2967335"/>
            <a:ext cx="3676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4821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eta&#10;&#10;Descrição gerada automaticamente">
            <a:extLst>
              <a:ext uri="{FF2B5EF4-FFF2-40B4-BE49-F238E27FC236}">
                <a16:creationId xmlns:a16="http://schemas.microsoft.com/office/drawing/2014/main" id="{BB3D98DE-4D7C-4868-AC19-885C0B28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2472922"/>
            <a:ext cx="3015800" cy="1693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45CF45-2D33-46EF-9BBA-88A418FB4A30}"/>
              </a:ext>
            </a:extLst>
          </p:cNvPr>
          <p:cNvSpPr/>
          <p:nvPr/>
        </p:nvSpPr>
        <p:spPr>
          <a:xfrm>
            <a:off x="879393" y="854466"/>
            <a:ext cx="6099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Framework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1AE7E-4245-4B7A-A715-078CB6CA14A6}"/>
              </a:ext>
            </a:extLst>
          </p:cNvPr>
          <p:cNvSpPr/>
          <p:nvPr/>
        </p:nvSpPr>
        <p:spPr>
          <a:xfrm>
            <a:off x="879393" y="486144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SDK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EF1B28D-6178-4086-B227-1BF0F2BF7C9D}"/>
              </a:ext>
            </a:extLst>
          </p:cNvPr>
          <p:cNvCxnSpPr>
            <a:cxnSpLocks/>
          </p:cNvCxnSpPr>
          <p:nvPr/>
        </p:nvCxnSpPr>
        <p:spPr>
          <a:xfrm>
            <a:off x="2010228" y="1717920"/>
            <a:ext cx="0" cy="110821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FAB443B-2D17-4AD7-B7F9-768F2026EE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AE5D519-13EC-40FE-98A7-94A85D022CCA}"/>
              </a:ext>
            </a:extLst>
          </p:cNvPr>
          <p:cNvSpPr/>
          <p:nvPr/>
        </p:nvSpPr>
        <p:spPr>
          <a:xfrm>
            <a:off x="4891314" y="2598057"/>
            <a:ext cx="6599839" cy="27141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Framework em </a:t>
            </a:r>
            <a:r>
              <a:rPr lang="pt-BR" sz="3600" dirty="0" err="1"/>
              <a:t>Dart</a:t>
            </a:r>
            <a:r>
              <a:rPr lang="pt-BR" sz="3600" dirty="0"/>
              <a:t> provendo funções utilitárias &amp; Elementos de UI (Widgets)</a:t>
            </a:r>
          </a:p>
        </p:txBody>
      </p:sp>
    </p:spTree>
    <p:extLst>
      <p:ext uri="{BB962C8B-B14F-4D97-AF65-F5344CB8AC3E}">
        <p14:creationId xmlns:p14="http://schemas.microsoft.com/office/powerpoint/2010/main" val="161312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eta&#10;&#10;Descrição gerada automaticamente">
            <a:extLst>
              <a:ext uri="{FF2B5EF4-FFF2-40B4-BE49-F238E27FC236}">
                <a16:creationId xmlns:a16="http://schemas.microsoft.com/office/drawing/2014/main" id="{BB3D98DE-4D7C-4868-AC19-885C0B28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2472922"/>
            <a:ext cx="3015800" cy="1693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45CF45-2D33-46EF-9BBA-88A418FB4A30}"/>
              </a:ext>
            </a:extLst>
          </p:cNvPr>
          <p:cNvSpPr/>
          <p:nvPr/>
        </p:nvSpPr>
        <p:spPr>
          <a:xfrm>
            <a:off x="879393" y="854466"/>
            <a:ext cx="6099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Framework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1AE7E-4245-4B7A-A715-078CB6CA14A6}"/>
              </a:ext>
            </a:extLst>
          </p:cNvPr>
          <p:cNvSpPr/>
          <p:nvPr/>
        </p:nvSpPr>
        <p:spPr>
          <a:xfrm>
            <a:off x="879393" y="486144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Flutter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SDK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EF1B28D-6178-4086-B227-1BF0F2BF7C9D}"/>
              </a:ext>
            </a:extLst>
          </p:cNvPr>
          <p:cNvCxnSpPr>
            <a:cxnSpLocks/>
          </p:cNvCxnSpPr>
          <p:nvPr/>
        </p:nvCxnSpPr>
        <p:spPr>
          <a:xfrm>
            <a:off x="2010228" y="1717920"/>
            <a:ext cx="0" cy="110821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FAB443B-2D17-4AD7-B7F9-768F2026EE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AE5D519-13EC-40FE-98A7-94A85D022CCA}"/>
              </a:ext>
            </a:extLst>
          </p:cNvPr>
          <p:cNvSpPr/>
          <p:nvPr/>
        </p:nvSpPr>
        <p:spPr>
          <a:xfrm>
            <a:off x="4891314" y="2598057"/>
            <a:ext cx="6599839" cy="27141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Conjunto de Ferramenta</a:t>
            </a:r>
          </a:p>
        </p:txBody>
      </p:sp>
    </p:spTree>
    <p:extLst>
      <p:ext uri="{BB962C8B-B14F-4D97-AF65-F5344CB8AC3E}">
        <p14:creationId xmlns:p14="http://schemas.microsoft.com/office/powerpoint/2010/main" val="246085729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3C"/>
      </a:dk2>
      <a:lt2>
        <a:srgbClr val="E2E8E3"/>
      </a:lt2>
      <a:accent1>
        <a:srgbClr val="B13B9D"/>
      </a:accent1>
      <a:accent2>
        <a:srgbClr val="A64DC3"/>
      </a:accent2>
      <a:accent3>
        <a:srgbClr val="C34D7D"/>
      </a:accent3>
      <a:accent4>
        <a:srgbClr val="6CB13B"/>
      </a:accent4>
      <a:accent5>
        <a:srgbClr val="48B849"/>
      </a:accent5>
      <a:accent6>
        <a:srgbClr val="3BB16D"/>
      </a:accent6>
      <a:hlink>
        <a:srgbClr val="319542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2D7B300AE20B4FB1473505ED8DE95D" ma:contentTypeVersion="8" ma:contentTypeDescription="Crie um novo documento." ma:contentTypeScope="" ma:versionID="1eacba47d9b8bb48431fee9c6402cc5c">
  <xsd:schema xmlns:xsd="http://www.w3.org/2001/XMLSchema" xmlns:xs="http://www.w3.org/2001/XMLSchema" xmlns:p="http://schemas.microsoft.com/office/2006/metadata/properties" xmlns:ns2="cbbdb7eb-fd0a-41d9-b305-d0cabc41d71c" targetNamespace="http://schemas.microsoft.com/office/2006/metadata/properties" ma:root="true" ma:fieldsID="ba752a72581e9768ce3e1dcf0ac925ce" ns2:_="">
    <xsd:import namespace="cbbdb7eb-fd0a-41d9-b305-d0cabc41d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db7eb-fd0a-41d9-b305-d0cabc41d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E3F0EA-69C6-417F-BDA4-C252DF87EFA9}"/>
</file>

<file path=customXml/itemProps2.xml><?xml version="1.0" encoding="utf-8"?>
<ds:datastoreItem xmlns:ds="http://schemas.openxmlformats.org/officeDocument/2006/customXml" ds:itemID="{AF32AE40-3EF7-4EDC-9EF5-E0D2BFCF0A6D}"/>
</file>

<file path=customXml/itemProps3.xml><?xml version="1.0" encoding="utf-8"?>
<ds:datastoreItem xmlns:ds="http://schemas.openxmlformats.org/officeDocument/2006/customXml" ds:itemID="{FA65B604-8CE6-46E0-B974-3EB2D08D8763}"/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151</Words>
  <Application>Microsoft Office PowerPoint</Application>
  <PresentationFormat>Widescreen</PresentationFormat>
  <Paragraphs>28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Century Gothic</vt:lpstr>
      <vt:lpstr>ShapesVTI</vt:lpstr>
      <vt:lpstr>PAM II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PAM II</dc:title>
  <dc:creator>Elzo Brito dos Santos Filho</dc:creator>
  <cp:lastModifiedBy>Elzo Brito dos Santos Filho</cp:lastModifiedBy>
  <cp:revision>6</cp:revision>
  <dcterms:created xsi:type="dcterms:W3CDTF">2021-07-29T00:49:19Z</dcterms:created>
  <dcterms:modified xsi:type="dcterms:W3CDTF">2021-07-29T16:29:19Z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0x010100832D7B300AE20B4FB1473505ED8DE95D</vt:lpwstr>
  </property>
</Properties>
</file>